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63" r:id="rId2"/>
    <p:sldId id="260" r:id="rId3"/>
    <p:sldId id="256" r:id="rId4"/>
    <p:sldId id="257" r:id="rId5"/>
    <p:sldId id="258" r:id="rId6"/>
    <p:sldId id="259" r:id="rId7"/>
    <p:sldId id="264" r:id="rId8"/>
    <p:sldId id="261" r:id="rId9"/>
    <p:sldId id="262" r:id="rId10"/>
  </p:sldIdLst>
  <p:sldSz cx="12801600" cy="9601200" type="A3"/>
  <p:notesSz cx="6858000" cy="9144000"/>
  <p:defaultTextStyle>
    <a:defPPr>
      <a:defRPr lang="en-US"/>
    </a:defPPr>
    <a:lvl1pPr marL="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40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745"/>
    <p:restoredTop sz="99245" autoAdjust="0"/>
  </p:normalViewPr>
  <p:slideViewPr>
    <p:cSldViewPr snapToGrid="0" snapToObjects="1">
      <p:cViewPr varScale="1">
        <p:scale>
          <a:sx n="94" d="100"/>
          <a:sy n="94" d="100"/>
        </p:scale>
        <p:origin x="372" y="114"/>
      </p:cViewPr>
      <p:guideLst>
        <p:guide orient="horz" pos="3024"/>
        <p:guide pos="40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2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2D338-5503-2745-A3B9-94235F5E7919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43754-14D5-9746-A219-7ABC02036C2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01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43754-14D5-9746-A219-7ABC02036C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0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43754-14D5-9746-A219-7ABC02036C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2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43754-14D5-9746-A219-7ABC02036C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110" y="147305"/>
            <a:ext cx="11041380" cy="1152298"/>
          </a:xfrm>
        </p:spPr>
        <p:txBody>
          <a:bodyPr>
            <a:normAutofit/>
          </a:bodyPr>
          <a:lstStyle>
            <a:lvl1pPr>
              <a:defRPr sz="4600" spc="60" baseline="0">
                <a:latin typeface="Avenir Heavy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60620" y="8928169"/>
            <a:ext cx="2880360" cy="511175"/>
          </a:xfrm>
        </p:spPr>
        <p:txBody>
          <a:bodyPr/>
          <a:lstStyle>
            <a:lvl1pPr algn="ctr">
              <a:defRPr baseline="0">
                <a:latin typeface="Avenir Black" charset="0"/>
              </a:defRPr>
            </a:lvl1pPr>
          </a:lstStyle>
          <a:p>
            <a:fld id="{50990815-81B1-2248-A564-E0653E57C8DD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80110" y="1469007"/>
            <a:ext cx="11041380" cy="1591446"/>
          </a:xfrm>
        </p:spPr>
        <p:txBody>
          <a:bodyPr/>
          <a:lstStyle>
            <a:lvl1pPr>
              <a:defRPr sz="2400" baseline="0"/>
            </a:lvl1pPr>
          </a:lstStyle>
          <a:p>
            <a:pPr lvl="0"/>
            <a:r>
              <a:rPr lang="en-US" dirty="0" smtClean="0"/>
              <a:t>Second </a:t>
            </a:r>
          </a:p>
          <a:p>
            <a:pPr lvl="1"/>
            <a:r>
              <a:rPr lang="en-US" dirty="0" smtClean="0"/>
              <a:t>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-198783" y="1232453"/>
            <a:ext cx="13716000" cy="0"/>
          </a:xfrm>
          <a:prstGeom prst="line">
            <a:avLst/>
          </a:prstGeom>
          <a:ln w="666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306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90815-81B1-2248-A564-E0653E57C8D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8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 baseline="0">
          <a:solidFill>
            <a:schemeClr val="tx1"/>
          </a:solidFill>
          <a:latin typeface="Avenir Book" charset="0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 baseline="0">
          <a:solidFill>
            <a:schemeClr val="tx1"/>
          </a:solidFill>
          <a:latin typeface="Avenir Book" charset="0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 baseline="0">
          <a:solidFill>
            <a:schemeClr val="tx1"/>
          </a:solidFill>
          <a:latin typeface="Avenir Book" charset="0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venir Book" charset="0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 baseline="0">
          <a:solidFill>
            <a:schemeClr val="tx1"/>
          </a:solidFill>
          <a:latin typeface="Avenir Book" charset="0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 baseline="0">
          <a:solidFill>
            <a:schemeClr val="tx1"/>
          </a:solidFill>
          <a:latin typeface="Avenir Book" charset="0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59799">
            <a:off x="7504880" y="2031847"/>
            <a:ext cx="1376407" cy="131729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953" y="2068162"/>
            <a:ext cx="3492111" cy="137394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92432">
            <a:off x="10793241" y="544004"/>
            <a:ext cx="2098668" cy="132271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36219">
            <a:off x="-38385" y="1206098"/>
            <a:ext cx="1732113" cy="131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167" y="1776874"/>
            <a:ext cx="1618647" cy="152943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5704" y="1916546"/>
            <a:ext cx="1700492" cy="11991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9950" y="121904"/>
            <a:ext cx="10881360" cy="1408747"/>
          </a:xfrm>
        </p:spPr>
        <p:txBody>
          <a:bodyPr/>
          <a:lstStyle/>
          <a:p>
            <a:r>
              <a:rPr lang="en-US" b="1" i="1" dirty="0" smtClean="0">
                <a:latin typeface="Avenir Black Oblique" charset="0"/>
                <a:ea typeface="Avenir Black Oblique" charset="0"/>
                <a:cs typeface="Avenir Black Oblique" charset="0"/>
              </a:rPr>
              <a:t>Design Dash</a:t>
            </a:r>
            <a:endParaRPr lang="en-US" b="1" i="1" dirty="0">
              <a:latin typeface="Avenir Black Oblique" charset="0"/>
              <a:ea typeface="Avenir Black Oblique" charset="0"/>
              <a:cs typeface="Avenir Black Oblique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410030" y="1414033"/>
            <a:ext cx="9601200" cy="135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None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64008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28016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192024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56032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20040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4048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8056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2064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 err="1" smtClean="0">
                <a:latin typeface="Avenir Light Oblique" charset="0"/>
                <a:ea typeface="Avenir Light Oblique" charset="0"/>
                <a:cs typeface="Avenir Light Oblique" charset="0"/>
              </a:rPr>
              <a:t>Eine</a:t>
            </a:r>
            <a:r>
              <a:rPr lang="en-US" sz="2400" i="1" dirty="0" smtClean="0">
                <a:latin typeface="Avenir Light Oblique" charset="0"/>
                <a:ea typeface="Avenir Light Oblique" charset="0"/>
                <a:cs typeface="Avenir Light Oblique" charset="0"/>
              </a:rPr>
              <a:t> </a:t>
            </a:r>
            <a:r>
              <a:rPr lang="en-US" sz="2400" i="1" dirty="0" err="1" smtClean="0">
                <a:latin typeface="Avenir Light Oblique" charset="0"/>
                <a:ea typeface="Avenir Light Oblique" charset="0"/>
                <a:cs typeface="Avenir Light Oblique" charset="0"/>
              </a:rPr>
              <a:t>superschnelle</a:t>
            </a:r>
            <a:r>
              <a:rPr lang="en-US" sz="2400" i="1" dirty="0" smtClean="0">
                <a:latin typeface="Avenir Light Oblique" charset="0"/>
                <a:ea typeface="Avenir Light Oblique" charset="0"/>
                <a:cs typeface="Avenir Light Oblique" charset="0"/>
              </a:rPr>
              <a:t> </a:t>
            </a:r>
            <a:r>
              <a:rPr lang="en-US" sz="2400" i="1" dirty="0" err="1" smtClean="0">
                <a:latin typeface="Avenir Light Oblique" charset="0"/>
                <a:ea typeface="Avenir Light Oblique" charset="0"/>
                <a:cs typeface="Avenir Light Oblique" charset="0"/>
              </a:rPr>
              <a:t>Einführung</a:t>
            </a:r>
            <a:r>
              <a:rPr lang="en-US" sz="2400" i="1" dirty="0" smtClean="0">
                <a:latin typeface="Avenir Light Oblique" charset="0"/>
                <a:ea typeface="Avenir Light Oblique" charset="0"/>
                <a:cs typeface="Avenir Light Oblique" charset="0"/>
              </a:rPr>
              <a:t> in Design Thinking </a:t>
            </a:r>
            <a:r>
              <a:rPr lang="en-US" sz="2400" i="1" dirty="0" err="1" smtClean="0">
                <a:latin typeface="Avenir Light Oblique" charset="0"/>
                <a:ea typeface="Avenir Light Oblique" charset="0"/>
                <a:cs typeface="Avenir Light Oblique" charset="0"/>
              </a:rPr>
              <a:t>Methoden</a:t>
            </a:r>
            <a:r>
              <a:rPr lang="en-US" sz="2400" i="1" dirty="0" smtClean="0">
                <a:latin typeface="Avenir Light Oblique" charset="0"/>
                <a:ea typeface="Avenir Light Oblique" charset="0"/>
                <a:cs typeface="Avenir Light Oblique" charset="0"/>
              </a:rPr>
              <a:t> &amp; Mindsets</a:t>
            </a:r>
            <a:endParaRPr lang="en-US" sz="2400" i="1" dirty="0">
              <a:latin typeface="Avenir Light Oblique" charset="0"/>
              <a:ea typeface="Avenir Light Oblique" charset="0"/>
              <a:cs typeface="Avenir Light Obliq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328769"/>
            <a:ext cx="12801599" cy="1281029"/>
          </a:xfrm>
          <a:prstGeom prst="rect">
            <a:avLst/>
          </a:prstGeom>
          <a:solidFill>
            <a:schemeClr val="tx1"/>
          </a:solidFill>
        </p:spPr>
        <p:txBody>
          <a:bodyPr wrap="square" lIns="360000" tIns="360000" rIns="360000" bIns="360000" rtlCol="0" anchor="ctr" anchorCtr="0">
            <a:spAutoFit/>
          </a:bodyPr>
          <a:lstStyle/>
          <a:p>
            <a:pPr algn="ctr"/>
            <a:r>
              <a:rPr lang="en-US" sz="3600" b="1" spc="60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STOP! NOCH NICHT UMBLÄTTERN! </a:t>
            </a:r>
            <a:endParaRPr lang="en-US" sz="3600" b="1" spc="60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1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1973" y="4995583"/>
            <a:ext cx="2993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TEAMMITGLIEDER (3-4)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034962" y="4737798"/>
            <a:ext cx="31227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IRGENDEINE ZAHL </a:t>
            </a:r>
          </a:p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ZWISCHEN 1 </a:t>
            </a:r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UND </a:t>
            </a:r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30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8510446"/>
            <a:ext cx="12801599" cy="1096363"/>
          </a:xfrm>
          <a:prstGeom prst="rect">
            <a:avLst/>
          </a:prstGeom>
          <a:solidFill>
            <a:schemeClr val="tx1"/>
          </a:solidFill>
        </p:spPr>
        <p:txBody>
          <a:bodyPr wrap="square" lIns="360000" tIns="360000" rIns="360000" bIns="360000" rtlCol="0" anchor="ctr" anchorCtr="0">
            <a:spAutoFit/>
          </a:bodyPr>
          <a:lstStyle/>
          <a:p>
            <a:pPr algn="ctr"/>
            <a:r>
              <a:rPr lang="en-US" sz="2400" b="1" spc="60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SO, NUN SEID IHR BEREIT.</a:t>
            </a:r>
            <a:endParaRPr lang="en-US" sz="2400" b="1" spc="60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0719" y="5531232"/>
            <a:ext cx="2340000" cy="2340000"/>
            <a:chOff x="430200" y="5531232"/>
            <a:chExt cx="2340000" cy="2340000"/>
          </a:xfrm>
        </p:grpSpPr>
        <p:sp>
          <p:nvSpPr>
            <p:cNvPr id="12" name="Rectangle 11"/>
            <p:cNvSpPr/>
            <p:nvPr/>
          </p:nvSpPr>
          <p:spPr>
            <a:xfrm>
              <a:off x="430200" y="5531232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0200" y="6541404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venir Book" charset="0"/>
                  <a:ea typeface="Avenir Book" charset="0"/>
                  <a:cs typeface="Avenir Book" charset="0"/>
                </a:rPr>
                <a:t>Name &amp; </a:t>
              </a:r>
              <a:r>
                <a:rPr lang="en-US" sz="1400" dirty="0" err="1">
                  <a:latin typeface="Avenir Book" charset="0"/>
                  <a:ea typeface="Avenir Book" charset="0"/>
                  <a:cs typeface="Avenir Book" charset="0"/>
                </a:rPr>
                <a:t>Skizze</a:t>
              </a:r>
              <a:r>
                <a:rPr lang="en-US" sz="1400" dirty="0">
                  <a:latin typeface="Avenir Book" charset="0"/>
                  <a:ea typeface="Avenir Book" charset="0"/>
                  <a:cs typeface="Avenir Book" charset="0"/>
                </a:rPr>
                <a:t> &amp; Fun Fact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650890" y="5531232"/>
            <a:ext cx="2340003" cy="2340000"/>
            <a:chOff x="2890376" y="5531232"/>
            <a:chExt cx="2340003" cy="2340000"/>
          </a:xfrm>
        </p:grpSpPr>
        <p:sp>
          <p:nvSpPr>
            <p:cNvPr id="15" name="Rectangle 14"/>
            <p:cNvSpPr/>
            <p:nvPr/>
          </p:nvSpPr>
          <p:spPr>
            <a:xfrm>
              <a:off x="2890376" y="5531232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90379" y="6541405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venir Book" charset="0"/>
                  <a:ea typeface="Avenir Book" charset="0"/>
                  <a:cs typeface="Avenir Book" charset="0"/>
                </a:rPr>
                <a:t>Name &amp; </a:t>
              </a:r>
              <a:r>
                <a:rPr lang="en-US" sz="1400" dirty="0" err="1">
                  <a:latin typeface="Avenir Book" charset="0"/>
                  <a:ea typeface="Avenir Book" charset="0"/>
                  <a:cs typeface="Avenir Book" charset="0"/>
                </a:rPr>
                <a:t>Skizze</a:t>
              </a:r>
              <a:r>
                <a:rPr lang="en-US" sz="1400" dirty="0">
                  <a:latin typeface="Avenir Book" charset="0"/>
                  <a:ea typeface="Avenir Book" charset="0"/>
                  <a:cs typeface="Avenir Book" charset="0"/>
                </a:rPr>
                <a:t> &amp; Fun Fact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11064" y="5512130"/>
            <a:ext cx="2340002" cy="2340000"/>
            <a:chOff x="5350544" y="5512130"/>
            <a:chExt cx="2340002" cy="2340000"/>
          </a:xfrm>
        </p:grpSpPr>
        <p:sp>
          <p:nvSpPr>
            <p:cNvPr id="16" name="Rectangle 15"/>
            <p:cNvSpPr/>
            <p:nvPr/>
          </p:nvSpPr>
          <p:spPr>
            <a:xfrm>
              <a:off x="5350544" y="5512130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50546" y="6541407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venir Book" charset="0"/>
                  <a:ea typeface="Avenir Book" charset="0"/>
                  <a:cs typeface="Avenir Book" charset="0"/>
                </a:rPr>
                <a:t>Name &amp; </a:t>
              </a:r>
              <a:r>
                <a:rPr lang="en-US" sz="1400" dirty="0" err="1">
                  <a:latin typeface="Avenir Book" charset="0"/>
                  <a:ea typeface="Avenir Book" charset="0"/>
                  <a:cs typeface="Avenir Book" charset="0"/>
                </a:rPr>
                <a:t>Skizze</a:t>
              </a:r>
              <a:r>
                <a:rPr lang="en-US" sz="1400" dirty="0">
                  <a:latin typeface="Avenir Book" charset="0"/>
                  <a:ea typeface="Avenir Book" charset="0"/>
                  <a:cs typeface="Avenir Book" charset="0"/>
                </a:rPr>
                <a:t> &amp; Fun Fact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116853" y="5512130"/>
            <a:ext cx="2341623" cy="2340000"/>
            <a:chOff x="10116853" y="5512130"/>
            <a:chExt cx="2341623" cy="2340000"/>
          </a:xfrm>
        </p:grpSpPr>
        <p:sp>
          <p:nvSpPr>
            <p:cNvPr id="18" name="Rectangle 17"/>
            <p:cNvSpPr/>
            <p:nvPr/>
          </p:nvSpPr>
          <p:spPr>
            <a:xfrm>
              <a:off x="10116853" y="5512130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118476" y="6519637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 smtClean="0">
                  <a:latin typeface="Avenir Book" charset="0"/>
                  <a:ea typeface="Avenir Book" charset="0"/>
                  <a:cs typeface="Avenir Book" charset="0"/>
                </a:rPr>
                <a:t>Zahl</a:t>
              </a:r>
              <a:r>
                <a:rPr lang="en-US" sz="1400" dirty="0" smtClean="0">
                  <a:latin typeface="Avenir Book" charset="0"/>
                  <a:ea typeface="Avenir Book" charset="0"/>
                  <a:cs typeface="Avenir Book" charset="0"/>
                </a:rPr>
                <a:t> von 1 </a:t>
              </a:r>
              <a:r>
                <a:rPr lang="en-US" sz="1400" dirty="0" err="1" smtClean="0">
                  <a:latin typeface="Avenir Book" charset="0"/>
                  <a:ea typeface="Avenir Book" charset="0"/>
                  <a:cs typeface="Avenir Book" charset="0"/>
                </a:rPr>
                <a:t>bis</a:t>
              </a:r>
              <a:r>
                <a:rPr lang="en-US" sz="1400" dirty="0" smtClean="0">
                  <a:latin typeface="Avenir Book" charset="0"/>
                  <a:ea typeface="Avenir Book" charset="0"/>
                  <a:cs typeface="Avenir Book" charset="0"/>
                </a:rPr>
                <a:t> 30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46282">
            <a:off x="400838" y="7587"/>
            <a:ext cx="2253100" cy="11265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790" y="2484707"/>
            <a:ext cx="1004763" cy="61870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571238" y="5512133"/>
            <a:ext cx="2340002" cy="2340000"/>
            <a:chOff x="7810719" y="5512133"/>
            <a:chExt cx="2340002" cy="2340000"/>
          </a:xfrm>
        </p:grpSpPr>
        <p:sp>
          <p:nvSpPr>
            <p:cNvPr id="31" name="Rectangle 30"/>
            <p:cNvSpPr/>
            <p:nvPr/>
          </p:nvSpPr>
          <p:spPr>
            <a:xfrm>
              <a:off x="7810719" y="5512133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10721" y="6541410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venir Book" charset="0"/>
                  <a:ea typeface="Avenir Book" charset="0"/>
                  <a:cs typeface="Avenir Book" charset="0"/>
                </a:rPr>
                <a:t>Name &amp; </a:t>
              </a:r>
              <a:r>
                <a:rPr lang="en-US" sz="1400" dirty="0" err="1" smtClean="0">
                  <a:latin typeface="Avenir Book" charset="0"/>
                  <a:ea typeface="Avenir Book" charset="0"/>
                  <a:cs typeface="Avenir Book" charset="0"/>
                </a:rPr>
                <a:t>Skizze</a:t>
              </a:r>
              <a:r>
                <a:rPr lang="en-US" sz="1400" dirty="0" smtClean="0">
                  <a:latin typeface="Avenir Book" charset="0"/>
                  <a:ea typeface="Avenir Book" charset="0"/>
                  <a:cs typeface="Avenir Book" charset="0"/>
                </a:rPr>
                <a:t> &amp; Fun Fact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Ihr</a:t>
            </a:r>
            <a:r>
              <a:rPr lang="en-US" dirty="0" smtClean="0"/>
              <a:t> </a:t>
            </a:r>
            <a:r>
              <a:rPr lang="en-US" dirty="0" err="1" smtClean="0"/>
              <a:t>werdet</a:t>
            </a:r>
            <a:r>
              <a:rPr lang="en-US" dirty="0" smtClean="0"/>
              <a:t> dies NEU </a:t>
            </a:r>
            <a:r>
              <a:rPr lang="en-US" dirty="0" err="1" smtClean="0"/>
              <a:t>gestalten</a:t>
            </a:r>
            <a:r>
              <a:rPr lang="en-US" dirty="0" smtClean="0"/>
              <a:t>...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880110" y="1999791"/>
            <a:ext cx="4321477" cy="7520125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err="1" smtClean="0"/>
              <a:t>Frühstück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err="1" smtClean="0"/>
              <a:t>Mittagessen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err="1" smtClean="0"/>
              <a:t>Abendessen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Sport </a:t>
            </a:r>
            <a:r>
              <a:rPr lang="en-US" sz="1500" dirty="0" err="1" smtClean="0"/>
              <a:t>machen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err="1" smtClean="0"/>
              <a:t>Neue</a:t>
            </a:r>
            <a:r>
              <a:rPr lang="en-US" sz="1500" dirty="0" smtClean="0"/>
              <a:t> </a:t>
            </a:r>
            <a:r>
              <a:rPr lang="en-US" sz="1500" dirty="0" err="1" smtClean="0"/>
              <a:t>Leute</a:t>
            </a:r>
            <a:r>
              <a:rPr lang="en-US" sz="1500" dirty="0" smtClean="0"/>
              <a:t> </a:t>
            </a:r>
            <a:r>
              <a:rPr lang="en-US" sz="1500" dirty="0" err="1" smtClean="0"/>
              <a:t>kennenlernen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err="1" smtClean="0"/>
              <a:t>Mit</a:t>
            </a:r>
            <a:r>
              <a:rPr lang="en-US" sz="1500" dirty="0" smtClean="0"/>
              <a:t> </a:t>
            </a:r>
            <a:r>
              <a:rPr lang="en-US" sz="1500" dirty="0" err="1" smtClean="0"/>
              <a:t>alten</a:t>
            </a:r>
            <a:r>
              <a:rPr lang="en-US" sz="1500" dirty="0" smtClean="0"/>
              <a:t> </a:t>
            </a:r>
            <a:r>
              <a:rPr lang="en-US" sz="1500" dirty="0" err="1" smtClean="0"/>
              <a:t>Freunden</a:t>
            </a:r>
            <a:r>
              <a:rPr lang="en-US" sz="1500" dirty="0" smtClean="0"/>
              <a:t> in </a:t>
            </a:r>
            <a:r>
              <a:rPr lang="en-US" sz="1500" dirty="0" err="1" smtClean="0"/>
              <a:t>Kontakt</a:t>
            </a:r>
            <a:r>
              <a:rPr lang="en-US" sz="1500" dirty="0" smtClean="0"/>
              <a:t> </a:t>
            </a:r>
            <a:r>
              <a:rPr lang="en-US" sz="1500" dirty="0" err="1" smtClean="0"/>
              <a:t>bleiben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Den </a:t>
            </a:r>
            <a:r>
              <a:rPr lang="en-US" sz="1500" dirty="0" err="1" smtClean="0"/>
              <a:t>Umzug</a:t>
            </a:r>
            <a:r>
              <a:rPr lang="en-US" sz="1500" dirty="0" smtClean="0"/>
              <a:t> in </a:t>
            </a:r>
            <a:r>
              <a:rPr lang="en-US" sz="1500" dirty="0" err="1" smtClean="0"/>
              <a:t>ein</a:t>
            </a:r>
            <a:r>
              <a:rPr lang="en-US" sz="1500" dirty="0" smtClean="0"/>
              <a:t> </a:t>
            </a:r>
            <a:r>
              <a:rPr lang="en-US" sz="1500" dirty="0" err="1" smtClean="0"/>
              <a:t>neues</a:t>
            </a:r>
            <a:r>
              <a:rPr lang="en-US" sz="1500" dirty="0" smtClean="0"/>
              <a:t> </a:t>
            </a:r>
            <a:r>
              <a:rPr lang="en-US" sz="1500" dirty="0" err="1" smtClean="0"/>
              <a:t>Haus</a:t>
            </a:r>
            <a:r>
              <a:rPr lang="en-US" sz="1500" dirty="0" smtClean="0"/>
              <a:t> / </a:t>
            </a:r>
            <a:r>
              <a:rPr lang="en-US" sz="1500" dirty="0" err="1" smtClean="0"/>
              <a:t>eine</a:t>
            </a:r>
            <a:r>
              <a:rPr lang="en-US" sz="1500" dirty="0" smtClean="0"/>
              <a:t> </a:t>
            </a:r>
            <a:r>
              <a:rPr lang="en-US" sz="1500" dirty="0" err="1" smtClean="0"/>
              <a:t>neue</a:t>
            </a:r>
            <a:r>
              <a:rPr lang="en-US" sz="1500" dirty="0" smtClean="0"/>
              <a:t> </a:t>
            </a:r>
            <a:r>
              <a:rPr lang="en-US" sz="1500" dirty="0" err="1" smtClean="0"/>
              <a:t>Wohnung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err="1" smtClean="0"/>
              <a:t>Geburtstagsfeier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err="1" smtClean="0"/>
              <a:t>Schlafen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err="1" smtClean="0"/>
              <a:t>Musik</a:t>
            </a:r>
            <a:r>
              <a:rPr lang="en-US" sz="1500" dirty="0" smtClean="0"/>
              <a:t> </a:t>
            </a:r>
            <a:r>
              <a:rPr lang="en-US" sz="1500" dirty="0" err="1" smtClean="0"/>
              <a:t>hören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err="1" smtClean="0"/>
              <a:t>Aufwachen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err="1" smtClean="0"/>
              <a:t>Pendeln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err="1" smtClean="0"/>
              <a:t>Gartenarbeit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err="1" smtClean="0"/>
              <a:t>Ehrenamtliche</a:t>
            </a:r>
            <a:r>
              <a:rPr lang="en-US" sz="1500" dirty="0" smtClean="0"/>
              <a:t> </a:t>
            </a:r>
            <a:r>
              <a:rPr lang="en-US" sz="1500" dirty="0" err="1" smtClean="0"/>
              <a:t>Tätigkeit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err="1" smtClean="0"/>
              <a:t>Fernsehen</a:t>
            </a:r>
            <a:r>
              <a:rPr lang="en-US" sz="1500" dirty="0" smtClean="0"/>
              <a:t> / </a:t>
            </a:r>
            <a:r>
              <a:rPr lang="en-US" sz="1500" dirty="0" err="1" smtClean="0"/>
              <a:t>Filme</a:t>
            </a:r>
            <a:r>
              <a:rPr lang="en-US" sz="1500" dirty="0" smtClean="0"/>
              <a:t> </a:t>
            </a:r>
            <a:r>
              <a:rPr lang="en-US" sz="1500" dirty="0" err="1" smtClean="0"/>
              <a:t>gucken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err="1" smtClean="0"/>
              <a:t>Einen</a:t>
            </a:r>
            <a:r>
              <a:rPr lang="en-US" sz="1500" dirty="0" smtClean="0"/>
              <a:t> </a:t>
            </a:r>
            <a:r>
              <a:rPr lang="en-US" sz="1500" dirty="0" err="1" smtClean="0"/>
              <a:t>Urlaub</a:t>
            </a:r>
            <a:r>
              <a:rPr lang="en-US" sz="1500" dirty="0" smtClean="0"/>
              <a:t> </a:t>
            </a:r>
            <a:r>
              <a:rPr lang="en-US" sz="1500" dirty="0" err="1" smtClean="0"/>
              <a:t>planen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endParaRPr lang="en-US" sz="150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714852" y="1999791"/>
            <a:ext cx="5694859" cy="7520125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Der </a:t>
            </a:r>
            <a:r>
              <a:rPr lang="en-US" sz="1600" dirty="0" err="1" smtClean="0"/>
              <a:t>Aufenthalt</a:t>
            </a:r>
            <a:r>
              <a:rPr lang="en-US" sz="1600" dirty="0" smtClean="0"/>
              <a:t> am </a:t>
            </a:r>
            <a:r>
              <a:rPr lang="en-US" sz="1600" dirty="0" err="1" smtClean="0"/>
              <a:t>Flughafen</a:t>
            </a:r>
            <a:endParaRPr lang="en-US" sz="1600" dirty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err="1" smtClean="0"/>
              <a:t>Einen</a:t>
            </a:r>
            <a:r>
              <a:rPr lang="en-US" sz="1600" dirty="0" smtClean="0"/>
              <a:t> </a:t>
            </a:r>
            <a:r>
              <a:rPr lang="en-US" sz="1600" dirty="0" err="1" smtClean="0"/>
              <a:t>Roadtrip</a:t>
            </a:r>
            <a:endParaRPr lang="en-US" sz="1600" dirty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In </a:t>
            </a:r>
            <a:r>
              <a:rPr lang="en-US" sz="1600" dirty="0" err="1" smtClean="0"/>
              <a:t>ein</a:t>
            </a:r>
            <a:r>
              <a:rPr lang="en-US" sz="1600" dirty="0" smtClean="0"/>
              <a:t> Land </a:t>
            </a:r>
            <a:r>
              <a:rPr lang="en-US" sz="1600" dirty="0" err="1" smtClean="0"/>
              <a:t>reisen</a:t>
            </a:r>
            <a:r>
              <a:rPr lang="en-US" sz="1600" dirty="0" smtClean="0"/>
              <a:t>, in </a:t>
            </a:r>
            <a:r>
              <a:rPr lang="en-US" sz="1600" dirty="0" err="1" smtClean="0"/>
              <a:t>dem</a:t>
            </a:r>
            <a:r>
              <a:rPr lang="en-US" sz="1600" dirty="0" smtClean="0"/>
              <a:t> </a:t>
            </a:r>
            <a:r>
              <a:rPr lang="en-US" sz="1600" dirty="0" err="1" smtClean="0"/>
              <a:t>ihr</a:t>
            </a:r>
            <a:r>
              <a:rPr lang="en-US" sz="1600" dirty="0" smtClean="0"/>
              <a:t> die </a:t>
            </a:r>
            <a:r>
              <a:rPr lang="en-US" sz="1600" dirty="0" err="1" smtClean="0"/>
              <a:t>Sprache</a:t>
            </a:r>
            <a:r>
              <a:rPr lang="en-US" sz="1600" dirty="0" smtClean="0"/>
              <a:t> </a:t>
            </a:r>
            <a:r>
              <a:rPr lang="en-US" sz="1600" dirty="0" err="1" smtClean="0"/>
              <a:t>nicht</a:t>
            </a:r>
            <a:r>
              <a:rPr lang="en-US" sz="1600" dirty="0" smtClean="0"/>
              <a:t> </a:t>
            </a:r>
            <a:r>
              <a:rPr lang="en-US" sz="1600" dirty="0" err="1" smtClean="0"/>
              <a:t>sprecht</a:t>
            </a:r>
            <a:endParaRPr lang="en-US" sz="1600" dirty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err="1" smtClean="0"/>
              <a:t>Eine</a:t>
            </a:r>
            <a:r>
              <a:rPr lang="en-US" sz="1600" dirty="0" smtClean="0"/>
              <a:t> </a:t>
            </a:r>
            <a:r>
              <a:rPr lang="en-US" sz="1600" dirty="0" err="1" smtClean="0"/>
              <a:t>neue</a:t>
            </a:r>
            <a:r>
              <a:rPr lang="en-US" sz="1600" dirty="0" smtClean="0"/>
              <a:t> </a:t>
            </a:r>
            <a:r>
              <a:rPr lang="en-US" sz="1600" dirty="0" err="1" smtClean="0"/>
              <a:t>Sprache</a:t>
            </a:r>
            <a:r>
              <a:rPr lang="en-US" sz="1600" dirty="0" smtClean="0"/>
              <a:t> </a:t>
            </a:r>
            <a:r>
              <a:rPr lang="en-US" sz="1600" dirty="0" err="1" smtClean="0"/>
              <a:t>lernen</a:t>
            </a:r>
            <a:endParaRPr lang="en-US" sz="1600" dirty="0" smtClean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err="1" smtClean="0"/>
              <a:t>Lebensmittel</a:t>
            </a:r>
            <a:r>
              <a:rPr lang="en-US" sz="1600" dirty="0" smtClean="0"/>
              <a:t> </a:t>
            </a:r>
            <a:r>
              <a:rPr lang="en-US" sz="1600" dirty="0" err="1" smtClean="0"/>
              <a:t>einkaufen</a:t>
            </a:r>
            <a:endParaRPr lang="en-US" sz="1600" dirty="0" smtClean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Die </a:t>
            </a:r>
            <a:r>
              <a:rPr lang="en-US" sz="1600" dirty="0" err="1" smtClean="0"/>
              <a:t>Wäsche</a:t>
            </a:r>
            <a:r>
              <a:rPr lang="en-US" sz="1600" dirty="0" smtClean="0"/>
              <a:t> </a:t>
            </a:r>
            <a:r>
              <a:rPr lang="en-US" sz="1600" dirty="0" err="1" smtClean="0"/>
              <a:t>machen</a:t>
            </a:r>
            <a:endParaRPr lang="en-US" sz="1600" dirty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err="1" smtClean="0"/>
              <a:t>Zeitung</a:t>
            </a:r>
            <a:r>
              <a:rPr lang="en-US" sz="1600" dirty="0" smtClean="0"/>
              <a:t> </a:t>
            </a:r>
            <a:r>
              <a:rPr lang="en-US" sz="1600" dirty="0" err="1" smtClean="0"/>
              <a:t>lesen</a:t>
            </a:r>
            <a:endParaRPr lang="en-US" sz="1600" dirty="0" smtClean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Recycling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Die </a:t>
            </a:r>
            <a:r>
              <a:rPr lang="en-US" sz="1600" dirty="0" err="1" smtClean="0"/>
              <a:t>Wohnung</a:t>
            </a:r>
            <a:r>
              <a:rPr lang="en-US" sz="1600" dirty="0" smtClean="0"/>
              <a:t> </a:t>
            </a:r>
            <a:r>
              <a:rPr lang="en-US" sz="1600" dirty="0" err="1" smtClean="0"/>
              <a:t>putzen</a:t>
            </a:r>
            <a:endParaRPr lang="en-US" sz="1600" dirty="0" smtClean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err="1" smtClean="0"/>
              <a:t>Jemanden</a:t>
            </a:r>
            <a:r>
              <a:rPr lang="en-US" sz="1600" dirty="0" smtClean="0"/>
              <a:t> </a:t>
            </a:r>
            <a:r>
              <a:rPr lang="en-US" sz="1600" dirty="0" err="1" smtClean="0"/>
              <a:t>beschenken</a:t>
            </a:r>
            <a:endParaRPr lang="en-US" sz="1600" dirty="0" smtClean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Die </a:t>
            </a:r>
            <a:r>
              <a:rPr lang="en-US" sz="1600" dirty="0" err="1" smtClean="0"/>
              <a:t>eigene</a:t>
            </a:r>
            <a:r>
              <a:rPr lang="en-US" sz="1600" dirty="0" smtClean="0"/>
              <a:t> </a:t>
            </a:r>
            <a:r>
              <a:rPr lang="en-US" sz="1600" dirty="0" err="1" smtClean="0"/>
              <a:t>Stadt</a:t>
            </a:r>
            <a:r>
              <a:rPr lang="en-US" sz="1600" dirty="0" smtClean="0"/>
              <a:t> </a:t>
            </a:r>
            <a:r>
              <a:rPr lang="en-US" sz="1600" dirty="0" err="1" smtClean="0"/>
              <a:t>erkunden</a:t>
            </a:r>
            <a:endParaRPr lang="en-US" sz="1600" dirty="0" smtClean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err="1" smtClean="0"/>
              <a:t>Erinnerungen</a:t>
            </a:r>
            <a:r>
              <a:rPr lang="en-US" sz="1600" dirty="0" smtClean="0"/>
              <a:t> </a:t>
            </a:r>
            <a:r>
              <a:rPr lang="en-US" sz="1600" dirty="0" err="1" smtClean="0"/>
              <a:t>aufbewahren</a:t>
            </a:r>
            <a:endParaRPr lang="en-US" sz="1600" dirty="0" smtClean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Das </a:t>
            </a:r>
            <a:r>
              <a:rPr lang="en-US" sz="1600" dirty="0" err="1" smtClean="0"/>
              <a:t>persönliche</a:t>
            </a:r>
            <a:r>
              <a:rPr lang="en-US" sz="1600" dirty="0" smtClean="0"/>
              <a:t> </a:t>
            </a:r>
            <a:r>
              <a:rPr lang="en-US" sz="1600" dirty="0" err="1" smtClean="0"/>
              <a:t>Schönheitsritual</a:t>
            </a:r>
            <a:endParaRPr lang="en-US" sz="1600" dirty="0" smtClean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err="1" smtClean="0"/>
              <a:t>Freitagnacht</a:t>
            </a:r>
            <a:endParaRPr lang="en-US" sz="1600" dirty="0" smtClean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endParaRPr lang="en-US" sz="1600" dirty="0" smtClean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endParaRPr lang="en-US" sz="1600" dirty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endParaRPr lang="en-US" sz="1600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2</a:t>
            </a:fld>
            <a:endParaRPr lang="en-US"/>
          </a:p>
        </p:txBody>
      </p:sp>
      <p:sp>
        <p:nvSpPr>
          <p:cNvPr id="13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880110" y="1469007"/>
            <a:ext cx="11041380" cy="5307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Umkreist</a:t>
            </a:r>
            <a:r>
              <a:rPr lang="en-US" dirty="0" smtClean="0"/>
              <a:t> das </a:t>
            </a:r>
            <a:r>
              <a:rPr lang="en-US" dirty="0" err="1" smtClean="0"/>
              <a:t>Thema</a:t>
            </a:r>
            <a:r>
              <a:rPr lang="en-US" dirty="0" smtClean="0"/>
              <a:t>, das </a:t>
            </a:r>
            <a:r>
              <a:rPr lang="en-US" dirty="0" err="1" smtClean="0"/>
              <a:t>eurer</a:t>
            </a:r>
            <a:r>
              <a:rPr lang="en-US" dirty="0" smtClean="0"/>
              <a:t> </a:t>
            </a:r>
            <a:r>
              <a:rPr lang="en-US" dirty="0" err="1" smtClean="0"/>
              <a:t>gewählten</a:t>
            </a:r>
            <a:r>
              <a:rPr lang="en-US" dirty="0" smtClean="0"/>
              <a:t> </a:t>
            </a:r>
            <a:r>
              <a:rPr lang="en-US" dirty="0" err="1" smtClean="0"/>
              <a:t>Zahl</a:t>
            </a:r>
            <a:r>
              <a:rPr lang="en-US" dirty="0" smtClean="0"/>
              <a:t> </a:t>
            </a:r>
            <a:r>
              <a:rPr lang="en-US" dirty="0" err="1" smtClean="0"/>
              <a:t>entspricht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984" y="166381"/>
            <a:ext cx="1819728" cy="90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7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Lernt</a:t>
            </a:r>
            <a:r>
              <a:rPr lang="en-US" dirty="0" smtClean="0"/>
              <a:t> </a:t>
            </a:r>
            <a:r>
              <a:rPr lang="en-US" dirty="0" err="1" smtClean="0"/>
              <a:t>euer</a:t>
            </a:r>
            <a:r>
              <a:rPr lang="en-US" dirty="0" smtClean="0"/>
              <a:t> Team </a:t>
            </a:r>
            <a:r>
              <a:rPr lang="en-US" dirty="0" err="1" smtClean="0"/>
              <a:t>kennen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Jeder</a:t>
            </a:r>
            <a:r>
              <a:rPr lang="en-US" dirty="0" smtClean="0"/>
              <a:t> von </a:t>
            </a:r>
            <a:r>
              <a:rPr lang="en-US" dirty="0" err="1" smtClean="0"/>
              <a:t>euch</a:t>
            </a:r>
            <a:r>
              <a:rPr lang="en-US" dirty="0" smtClean="0"/>
              <a:t> </a:t>
            </a:r>
            <a:r>
              <a:rPr lang="en-US" dirty="0" err="1" smtClean="0"/>
              <a:t>teilt</a:t>
            </a:r>
            <a:r>
              <a:rPr lang="en-US" dirty="0" smtClean="0"/>
              <a:t> 3 </a:t>
            </a:r>
            <a:r>
              <a:rPr lang="en-US" dirty="0" err="1" smtClean="0"/>
              <a:t>Gedanken</a:t>
            </a:r>
            <a:r>
              <a:rPr lang="en-US" dirty="0" smtClean="0"/>
              <a:t>, die </a:t>
            </a:r>
            <a:r>
              <a:rPr lang="en-US" dirty="0" err="1" smtClean="0"/>
              <a:t>ihr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Thema</a:t>
            </a:r>
            <a:r>
              <a:rPr lang="en-US" dirty="0" smtClean="0"/>
              <a:t> </a:t>
            </a:r>
            <a:r>
              <a:rPr lang="en-US" dirty="0" err="1" smtClean="0"/>
              <a:t>verbindet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900925" y="561247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02311" y="254074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909385" y="3556858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Name &amp; Sketch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53967" y="6504348"/>
            <a:ext cx="2574000" cy="372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Name &amp; Sketch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2" name="Text Placeholder 22"/>
          <p:cNvSpPr txBox="1">
            <a:spLocks/>
          </p:cNvSpPr>
          <p:nvPr/>
        </p:nvSpPr>
        <p:spPr>
          <a:xfrm>
            <a:off x="3480364" y="2997948"/>
            <a:ext cx="2923027" cy="15914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20040" indent="-320040" algn="l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9601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6002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22402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88036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# _______________</a:t>
            </a:r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43" name="Text Placeholder 22"/>
          <p:cNvSpPr txBox="1">
            <a:spLocks/>
          </p:cNvSpPr>
          <p:nvPr/>
        </p:nvSpPr>
        <p:spPr>
          <a:xfrm>
            <a:off x="3474925" y="5967757"/>
            <a:ext cx="2923027" cy="15914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20040" indent="-320040" algn="l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9601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6002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22402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88036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# _______________</a:t>
            </a:r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45" name="Oval 44"/>
          <p:cNvSpPr/>
          <p:nvPr/>
        </p:nvSpPr>
        <p:spPr>
          <a:xfrm>
            <a:off x="10008766" y="9013367"/>
            <a:ext cx="379465" cy="3794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1050417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1094412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1138406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1182401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1226395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903168" y="561247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904554" y="254074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911628" y="3556858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Name &amp; Sketch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56210" y="6504348"/>
            <a:ext cx="2574000" cy="372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Name &amp; Sketch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4" name="Text Placeholder 22"/>
          <p:cNvSpPr txBox="1">
            <a:spLocks/>
          </p:cNvSpPr>
          <p:nvPr/>
        </p:nvSpPr>
        <p:spPr>
          <a:xfrm>
            <a:off x="9482607" y="2997948"/>
            <a:ext cx="2923027" cy="15914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20040" indent="-320040" algn="l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9601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6002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22402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88036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# _______________</a:t>
            </a:r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35" name="Text Placeholder 22"/>
          <p:cNvSpPr txBox="1">
            <a:spLocks/>
          </p:cNvSpPr>
          <p:nvPr/>
        </p:nvSpPr>
        <p:spPr>
          <a:xfrm>
            <a:off x="9477168" y="5967757"/>
            <a:ext cx="2923027" cy="15914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20040" indent="-320040" algn="l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9601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6002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22402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88036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# _______________</a:t>
            </a:r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6575" y="65313"/>
            <a:ext cx="1513677" cy="115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4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BEOBACHTET </a:t>
            </a:r>
            <a:r>
              <a:rPr lang="en-US" dirty="0" err="1" smtClean="0"/>
              <a:t>jemand</a:t>
            </a:r>
            <a:r>
              <a:rPr lang="en-US" dirty="0" smtClean="0"/>
              <a:t> </a:t>
            </a:r>
            <a:r>
              <a:rPr lang="en-US" dirty="0" err="1" smtClean="0"/>
              <a:t>anderen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Ladet</a:t>
            </a:r>
            <a:r>
              <a:rPr lang="en-US" dirty="0" smtClean="0"/>
              <a:t> </a:t>
            </a:r>
            <a:r>
              <a:rPr lang="en-US" dirty="0" err="1" smtClean="0"/>
              <a:t>einen</a:t>
            </a:r>
            <a:r>
              <a:rPr lang="en-US" dirty="0" smtClean="0"/>
              <a:t> </a:t>
            </a:r>
            <a:r>
              <a:rPr lang="en-US" dirty="0" err="1" smtClean="0"/>
              <a:t>Interviewpartner</a:t>
            </a:r>
            <a:r>
              <a:rPr lang="en-US" dirty="0" smtClean="0"/>
              <a:t> von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anderen</a:t>
            </a:r>
            <a:r>
              <a:rPr lang="en-US" dirty="0" smtClean="0"/>
              <a:t> </a:t>
            </a:r>
            <a:r>
              <a:rPr lang="en-US" dirty="0" err="1" smtClean="0"/>
              <a:t>Gruppe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euch</a:t>
            </a:r>
            <a:r>
              <a:rPr lang="en-US" dirty="0" smtClean="0"/>
              <a:t> </a:t>
            </a:r>
            <a:r>
              <a:rPr lang="en-US" dirty="0" err="1" smtClean="0"/>
              <a:t>ein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r>
              <a:rPr lang="en-US" dirty="0" err="1" smtClean="0"/>
              <a:t>Führt</a:t>
            </a:r>
            <a:r>
              <a:rPr lang="en-US" dirty="0" smtClean="0"/>
              <a:t>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Gespräch</a:t>
            </a:r>
            <a:r>
              <a:rPr lang="en-US" dirty="0" smtClean="0"/>
              <a:t> und </a:t>
            </a:r>
            <a:r>
              <a:rPr lang="en-US" dirty="0" err="1" smtClean="0"/>
              <a:t>lernt</a:t>
            </a:r>
            <a:r>
              <a:rPr lang="en-US" dirty="0" smtClean="0"/>
              <a:t> das </a:t>
            </a:r>
            <a:r>
              <a:rPr lang="en-US" dirty="0" err="1" smtClean="0"/>
              <a:t>Thema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neuen</a:t>
            </a:r>
            <a:r>
              <a:rPr lang="en-US" dirty="0" smtClean="0"/>
              <a:t> </a:t>
            </a:r>
            <a:r>
              <a:rPr lang="en-US" dirty="0" err="1" smtClean="0"/>
              <a:t>Perspektive</a:t>
            </a:r>
            <a:r>
              <a:rPr lang="en-US" dirty="0" smtClean="0"/>
              <a:t> </a:t>
            </a:r>
            <a:r>
              <a:rPr lang="en-US" dirty="0" err="1" smtClean="0"/>
              <a:t>kennen</a:t>
            </a:r>
            <a:r>
              <a:rPr lang="en-US" dirty="0" smtClean="0"/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1669" y="2700644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NOTIZEN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0110" y="7461650"/>
            <a:ext cx="7600479" cy="1306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Tipps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für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das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Gespräch</a:t>
            </a:r>
            <a:endParaRPr lang="en-US" sz="1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Hört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zu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80%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zu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sprecht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selbst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nur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20% der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Zeit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Achtet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auf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Probleme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verborgene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Bedürnisse</a:t>
            </a:r>
            <a:r>
              <a:rPr lang="en-US" sz="18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und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Herausforderungen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Fragt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“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Warum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?”,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wenn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ihr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etwas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besonders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interessant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findet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47608" y="3582676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20620" y="474315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59571" y="306045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835934" y="515108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772297" y="3202852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93632" y="3657319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6983" y="4372852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135" y="355714"/>
            <a:ext cx="886848" cy="546100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10008766" y="9030662"/>
            <a:ext cx="379465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10494096" y="9005462"/>
            <a:ext cx="374400" cy="3744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10974361" y="903066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1404226" y="903066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11834091" y="903066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2263956" y="903066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2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/>
          <p:cNvSpPr>
            <a:spLocks noChangeAspect="1"/>
          </p:cNvSpPr>
          <p:nvPr/>
        </p:nvSpPr>
        <p:spPr>
          <a:xfrm>
            <a:off x="10029721" y="904110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DEFINIERT </a:t>
            </a:r>
            <a:r>
              <a:rPr lang="en-US" dirty="0" err="1" smtClean="0"/>
              <a:t>euer</a:t>
            </a:r>
            <a:r>
              <a:rPr lang="en-US" dirty="0" smtClean="0"/>
              <a:t> </a:t>
            </a:r>
            <a:r>
              <a:rPr lang="en-US" dirty="0" err="1" smtClean="0"/>
              <a:t>Thema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880110" y="1469007"/>
            <a:ext cx="11041380" cy="83975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Nutzt</a:t>
            </a:r>
            <a:r>
              <a:rPr lang="en-US" dirty="0" smtClean="0"/>
              <a:t> das Interview um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präzises</a:t>
            </a:r>
            <a:r>
              <a:rPr lang="en-US" dirty="0" smtClean="0"/>
              <a:t> und </a:t>
            </a:r>
            <a:r>
              <a:rPr lang="en-US" dirty="0" err="1" smtClean="0"/>
              <a:t>nutzerzentriertes</a:t>
            </a:r>
            <a:r>
              <a:rPr lang="en-US" dirty="0" smtClean="0"/>
              <a:t> </a:t>
            </a:r>
            <a:r>
              <a:rPr lang="en-US" dirty="0" smtClean="0"/>
              <a:t>Design-Problem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formulieren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0110" y="274594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51669" y="2308760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WIR REDETEN MIT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525029" y="2755686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422844" y="2322390"/>
            <a:ext cx="3841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ER/SIE HAT DEN SPITZNAMEN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5211" y="3695360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Zeichnet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ein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Bild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80110" y="6227026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47001" y="5754377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WAS SIE ANGEBLICH BRAUCHEN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562002" y="6229178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456395" y="5726677"/>
            <a:ext cx="7227386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ABER WIR DENKEN DAS EIGENTLICHE PROBLEM IST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509928" y="3455882"/>
            <a:ext cx="2340000" cy="797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Bsp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. 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“Herr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Saubermann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”, </a:t>
            </a:r>
            <a:endParaRPr lang="en-US" sz="1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>
              <a:lnSpc>
                <a:spcPct val="110000"/>
              </a:lnSpc>
            </a:pP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d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ie “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Heimwerkerkönigin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”, </a:t>
            </a:r>
            <a:endParaRPr lang="en-US" sz="1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>
              <a:lnSpc>
                <a:spcPct val="110000"/>
              </a:lnSpc>
            </a:pP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d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er “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Kalendermeister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”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90543" y="6960114"/>
            <a:ext cx="23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Was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glaubt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er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sie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was das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größte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Problem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ist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?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565626" y="6779534"/>
            <a:ext cx="234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Was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ist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euch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aufgefallen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, was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er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sie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nicht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sieht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?</a:t>
            </a:r>
          </a:p>
          <a:p>
            <a:pPr algn="ctr"/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Welches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Bedürfnis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steckt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dahinter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?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10929373" y="9019328"/>
            <a:ext cx="379465" cy="3794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1050417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1138406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1182401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226395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147" y="46422"/>
            <a:ext cx="1172809" cy="110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6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>
            <a:spLocks noChangeAspect="1"/>
          </p:cNvSpPr>
          <p:nvPr/>
        </p:nvSpPr>
        <p:spPr>
          <a:xfrm>
            <a:off x="10034239" y="9041103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ZEICHNET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Idee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79120" y="1469007"/>
            <a:ext cx="11342370" cy="1591446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Zeichnet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Idee</a:t>
            </a:r>
            <a:r>
              <a:rPr lang="en-US" dirty="0" smtClean="0"/>
              <a:t>, die das </a:t>
            </a:r>
            <a:r>
              <a:rPr lang="en-US" dirty="0" err="1" smtClean="0"/>
              <a:t>gefundene</a:t>
            </a:r>
            <a:r>
              <a:rPr lang="en-US" dirty="0" smtClean="0"/>
              <a:t> Problem von </a:t>
            </a:r>
            <a:r>
              <a:rPr lang="en-US" dirty="0" err="1" smtClean="0"/>
              <a:t>eurem</a:t>
            </a:r>
            <a:r>
              <a:rPr lang="en-US" dirty="0" smtClean="0"/>
              <a:t> </a:t>
            </a:r>
            <a:r>
              <a:rPr lang="en-US" dirty="0" err="1" smtClean="0"/>
              <a:t>Interviewpartner</a:t>
            </a:r>
            <a:r>
              <a:rPr lang="en-US" dirty="0" smtClean="0"/>
              <a:t> </a:t>
            </a:r>
            <a:r>
              <a:rPr lang="en-US" dirty="0" err="1" smtClean="0"/>
              <a:t>trennt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6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14801" y="2873831"/>
            <a:ext cx="7806690" cy="590005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37386" y="2873831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41010" y="3467729"/>
            <a:ext cx="234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Was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ist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euch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aufgefallen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, was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er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sie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nicht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sieht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?</a:t>
            </a:r>
          </a:p>
          <a:p>
            <a:pPr algn="ctr"/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Welches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Bedürfnis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steckt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dahinter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80109" y="2194491"/>
            <a:ext cx="2777491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EUER </a:t>
            </a:r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PROBLEM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14801" y="2194491"/>
            <a:ext cx="2777491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EURE LÖSUNG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1358589" y="9013367"/>
            <a:ext cx="379465" cy="3794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1050417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1094412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1182401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1226395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881" y="151250"/>
            <a:ext cx="2314139" cy="9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>
            <a:spLocks noChangeAspect="1"/>
          </p:cNvSpPr>
          <p:nvPr/>
        </p:nvSpPr>
        <p:spPr>
          <a:xfrm>
            <a:off x="10038757" y="904110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Baut</a:t>
            </a:r>
            <a:r>
              <a:rPr lang="en-US" dirty="0" smtClean="0"/>
              <a:t> </a:t>
            </a:r>
            <a:r>
              <a:rPr lang="en-US" dirty="0" err="1" smtClean="0"/>
              <a:t>einen</a:t>
            </a:r>
            <a:r>
              <a:rPr lang="en-US" dirty="0" smtClean="0"/>
              <a:t> PROTOTYP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880110" y="4277521"/>
            <a:ext cx="11041380" cy="1591446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Baut</a:t>
            </a:r>
            <a:r>
              <a:rPr lang="en-US" dirty="0" smtClean="0"/>
              <a:t> </a:t>
            </a:r>
            <a:r>
              <a:rPr lang="en-US" dirty="0" err="1" smtClean="0"/>
              <a:t>eure</a:t>
            </a:r>
            <a:r>
              <a:rPr lang="en-US" dirty="0" smtClean="0"/>
              <a:t> </a:t>
            </a:r>
            <a:r>
              <a:rPr lang="en-US" dirty="0" err="1" smtClean="0"/>
              <a:t>Idee</a:t>
            </a:r>
            <a:r>
              <a:rPr lang="en-US" dirty="0" smtClean="0"/>
              <a:t>! </a:t>
            </a:r>
            <a:r>
              <a:rPr lang="en-US" dirty="0" err="1" smtClean="0"/>
              <a:t>Macht</a:t>
            </a:r>
            <a:r>
              <a:rPr lang="en-US" dirty="0" smtClean="0"/>
              <a:t> 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dirty="0" err="1" smtClean="0"/>
              <a:t>greifbar</a:t>
            </a:r>
            <a:r>
              <a:rPr lang="en-US" dirty="0" smtClean="0"/>
              <a:t> und </a:t>
            </a:r>
            <a:r>
              <a:rPr lang="en-US" dirty="0" err="1" smtClean="0"/>
              <a:t>nutzt</a:t>
            </a:r>
            <a:r>
              <a:rPr lang="en-US" dirty="0" smtClean="0"/>
              <a:t> die </a:t>
            </a:r>
            <a:r>
              <a:rPr lang="en-US" dirty="0" err="1" smtClean="0"/>
              <a:t>Gegenstände</a:t>
            </a:r>
            <a:r>
              <a:rPr lang="en-US" dirty="0" smtClean="0"/>
              <a:t> um </a:t>
            </a:r>
            <a:r>
              <a:rPr lang="en-US" dirty="0" err="1" smtClean="0"/>
              <a:t>euch</a:t>
            </a:r>
            <a:r>
              <a:rPr lang="en-US" dirty="0" smtClean="0"/>
              <a:t>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1229">
            <a:off x="11574402" y="122531"/>
            <a:ext cx="890480" cy="8522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0110" y="7461650"/>
            <a:ext cx="7806690" cy="161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Prototyping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Tipps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:</a:t>
            </a:r>
            <a:endParaRPr lang="en-US" sz="1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Nicht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diskutieren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!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Fangt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an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zu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bauen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und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schaut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was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passiert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Baut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etwas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mit</a:t>
            </a:r>
            <a:r>
              <a:rPr lang="en-US" sz="18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dem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man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interagieren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kann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Ihr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könnt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auch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Teil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eures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Prototyps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werden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mr-IN" sz="1800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als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Schauspieler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oder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als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personifiziertes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Objekt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. </a:t>
            </a:r>
          </a:p>
        </p:txBody>
      </p:sp>
      <p:sp>
        <p:nvSpPr>
          <p:cNvPr id="7" name="Oval 6"/>
          <p:cNvSpPr/>
          <p:nvPr/>
        </p:nvSpPr>
        <p:spPr>
          <a:xfrm>
            <a:off x="11794021" y="9013367"/>
            <a:ext cx="379465" cy="3794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050417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094412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138406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1226395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4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/>
          <p:cNvSpPr>
            <a:spLocks noChangeAspect="1"/>
          </p:cNvSpPr>
          <p:nvPr/>
        </p:nvSpPr>
        <p:spPr>
          <a:xfrm>
            <a:off x="10043268" y="904110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TESTET </a:t>
            </a:r>
            <a:r>
              <a:rPr lang="en-US" dirty="0" err="1" smtClean="0"/>
              <a:t>euren</a:t>
            </a:r>
            <a:r>
              <a:rPr lang="en-US" dirty="0" smtClean="0"/>
              <a:t> </a:t>
            </a:r>
            <a:r>
              <a:rPr lang="en-US" dirty="0" err="1" smtClean="0"/>
              <a:t>Prototyp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Übergebt</a:t>
            </a:r>
            <a:r>
              <a:rPr lang="en-US" dirty="0" smtClean="0"/>
              <a:t> den </a:t>
            </a:r>
            <a:r>
              <a:rPr lang="en-US" dirty="0" err="1" smtClean="0"/>
              <a:t>Prototyp</a:t>
            </a:r>
            <a:r>
              <a:rPr lang="en-US" dirty="0" smtClean="0"/>
              <a:t> an </a:t>
            </a:r>
            <a:r>
              <a:rPr lang="en-US" dirty="0" err="1" smtClean="0"/>
              <a:t>euren</a:t>
            </a:r>
            <a:r>
              <a:rPr lang="en-US" dirty="0" smtClean="0"/>
              <a:t> </a:t>
            </a:r>
            <a:r>
              <a:rPr lang="en-US" dirty="0" err="1" smtClean="0"/>
              <a:t>Interviewpartner</a:t>
            </a:r>
            <a:r>
              <a:rPr lang="en-US" dirty="0" smtClean="0"/>
              <a:t>. Was </a:t>
            </a:r>
            <a:r>
              <a:rPr lang="en-US" dirty="0" err="1" smtClean="0"/>
              <a:t>sagt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/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dirty="0" err="1" smtClean="0"/>
              <a:t>dazu</a:t>
            </a:r>
            <a:r>
              <a:rPr lang="en-US" dirty="0" smtClean="0"/>
              <a:t>? </a:t>
            </a:r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379029" y="2242457"/>
            <a:ext cx="0" cy="6583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-21771" y="5503790"/>
            <a:ext cx="12801600" cy="30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8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610164" y="2505948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496288" y="5016615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DAS FUNKTIONIERT</a:t>
            </a:r>
            <a:endParaRPr lang="en-US" sz="24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889327" y="5778050"/>
            <a:ext cx="3228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FRAGEN, </a:t>
            </a:r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DIE </a:t>
            </a:r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AUFKAMEN</a:t>
            </a:r>
            <a:endParaRPr lang="en-US" sz="24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546205" y="5008915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DAS NICHT</a:t>
            </a:r>
            <a:endParaRPr lang="en-US" sz="24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46205" y="5778050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NEUE IDEEN</a:t>
            </a:r>
            <a:endParaRPr lang="en-US" sz="24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38629" y="227145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622973" y="2098078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851438" y="2434420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79504" y="7054790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154597" y="6486294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517855" y="613220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840980" y="6443959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2" y="198900"/>
            <a:ext cx="1126894" cy="79465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941" y="4128808"/>
            <a:ext cx="754854" cy="8024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393" y="4201991"/>
            <a:ext cx="684597" cy="72151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921" y="6228294"/>
            <a:ext cx="762745" cy="67583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784" y="6106464"/>
            <a:ext cx="844865" cy="841084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>
          <a:xfrm>
            <a:off x="12229447" y="9013367"/>
            <a:ext cx="379465" cy="3794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1050417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1094412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1138406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182401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ITERIERT </a:t>
            </a:r>
            <a:r>
              <a:rPr lang="en-US" dirty="0" err="1" smtClean="0"/>
              <a:t>euren</a:t>
            </a:r>
            <a:r>
              <a:rPr lang="en-US" dirty="0" smtClean="0"/>
              <a:t> </a:t>
            </a:r>
            <a:r>
              <a:rPr lang="en-US" dirty="0" err="1" smtClean="0"/>
              <a:t>Prototyp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880110" y="4947404"/>
            <a:ext cx="11355433" cy="166806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 smtClean="0"/>
              <a:t>Nun </a:t>
            </a:r>
            <a:r>
              <a:rPr lang="en-US" dirty="0" err="1" smtClean="0"/>
              <a:t>verbessert</a:t>
            </a:r>
            <a:r>
              <a:rPr lang="en-US" dirty="0" smtClean="0"/>
              <a:t> </a:t>
            </a:r>
            <a:r>
              <a:rPr lang="en-US" dirty="0" err="1" smtClean="0"/>
              <a:t>euren</a:t>
            </a:r>
            <a:r>
              <a:rPr lang="en-US" dirty="0" smtClean="0"/>
              <a:t> </a:t>
            </a:r>
            <a:r>
              <a:rPr lang="en-US" dirty="0" err="1" smtClean="0"/>
              <a:t>Prototyp</a:t>
            </a:r>
            <a:r>
              <a:rPr lang="en-US" dirty="0" smtClean="0"/>
              <a:t> </a:t>
            </a:r>
            <a:r>
              <a:rPr lang="en-US" dirty="0" err="1" smtClean="0"/>
              <a:t>anhand</a:t>
            </a:r>
            <a:r>
              <a:rPr lang="en-US" dirty="0" smtClean="0"/>
              <a:t> des Feedbacks, das </a:t>
            </a:r>
            <a:r>
              <a:rPr lang="en-US" dirty="0" err="1" smtClean="0"/>
              <a:t>ihr</a:t>
            </a:r>
            <a:r>
              <a:rPr lang="en-US" dirty="0" smtClean="0"/>
              <a:t> </a:t>
            </a:r>
            <a:r>
              <a:rPr lang="en-US" dirty="0" err="1" smtClean="0"/>
              <a:t>bekommen</a:t>
            </a:r>
            <a:r>
              <a:rPr lang="en-US" dirty="0" smtClean="0"/>
              <a:t> </a:t>
            </a:r>
            <a:r>
              <a:rPr lang="en-US" dirty="0" err="1" smtClean="0"/>
              <a:t>habt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94296">
            <a:off x="10998369" y="1491"/>
            <a:ext cx="1481786" cy="933918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-1563780" y="5355680"/>
            <a:ext cx="21437312" cy="425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None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64008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28016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192024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56032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20040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4048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8056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2064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i="1" dirty="0" smtClean="0">
                <a:solidFill>
                  <a:schemeClr val="bg1"/>
                </a:solidFill>
                <a:latin typeface="Avenir Light Oblique" charset="0"/>
                <a:ea typeface="Avenir Light Oblique" charset="0"/>
                <a:cs typeface="Avenir Light Oblique" charset="0"/>
              </a:rPr>
              <a:t>Created 2018 at the HPI School of Design Thinking</a:t>
            </a:r>
            <a:endParaRPr lang="en-US" sz="1400" i="1" dirty="0">
              <a:solidFill>
                <a:schemeClr val="bg1"/>
              </a:solidFill>
              <a:latin typeface="Avenir Light Oblique" charset="0"/>
              <a:ea typeface="Avenir Light Oblique" charset="0"/>
              <a:cs typeface="Avenir Light Oblique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83829" y="8493524"/>
            <a:ext cx="5924073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Created by Molly Wilson at the HPI School of Design Thinking</a:t>
            </a:r>
            <a:r>
              <a:rPr lang="en-US" sz="1200" i="1" smtClean="0">
                <a:latin typeface="Avenir Next" charset="0"/>
                <a:ea typeface="Avenir Next" charset="0"/>
                <a:cs typeface="Avenir Next" charset="0"/>
              </a:rPr>
              <a:t>, 2018. </a:t>
            </a:r>
          </a:p>
          <a:p>
            <a:pPr algn="r">
              <a:lnSpc>
                <a:spcPct val="110000"/>
              </a:lnSpc>
            </a:pP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German translation by Katharina </a:t>
            </a:r>
            <a:r>
              <a:rPr lang="en-US" sz="1200" i="1" dirty="0" err="1" smtClean="0">
                <a:latin typeface="Avenir Next" charset="0"/>
                <a:ea typeface="Avenir Next" charset="0"/>
                <a:cs typeface="Avenir Next" charset="0"/>
              </a:rPr>
              <a:t>Birg</a:t>
            </a: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.</a:t>
            </a:r>
          </a:p>
          <a:p>
            <a:pPr algn="r">
              <a:lnSpc>
                <a:spcPct val="110000"/>
              </a:lnSpc>
            </a:pP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You are free to use and remix this activity – we encourage it! </a:t>
            </a:r>
          </a:p>
          <a:p>
            <a:pPr algn="r">
              <a:lnSpc>
                <a:spcPct val="110000"/>
              </a:lnSpc>
            </a:pP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Please credit us, and release all derivative works as Creative Commons.</a:t>
            </a:r>
            <a:endParaRPr lang="en-US" sz="1200" i="1" dirty="0"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56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565</Words>
  <Application>Microsoft Office PowerPoint</Application>
  <PresentationFormat>A3-Papier (297 x 420 mm)</PresentationFormat>
  <Paragraphs>123</Paragraphs>
  <Slides>9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8" baseType="lpstr">
      <vt:lpstr>Arial</vt:lpstr>
      <vt:lpstr>Avenir Black</vt:lpstr>
      <vt:lpstr>Avenir Black Oblique</vt:lpstr>
      <vt:lpstr>Avenir Book</vt:lpstr>
      <vt:lpstr>Avenir Heavy</vt:lpstr>
      <vt:lpstr>Avenir Light Oblique</vt:lpstr>
      <vt:lpstr>Avenir Next</vt:lpstr>
      <vt:lpstr>Calibri</vt:lpstr>
      <vt:lpstr>Office Theme</vt:lpstr>
      <vt:lpstr>Design Dash</vt:lpstr>
      <vt:lpstr>Ihr werdet dies NEU gestalten... </vt:lpstr>
      <vt:lpstr>Lernt euer Team kennen</vt:lpstr>
      <vt:lpstr>BEOBACHTET jemand anderen</vt:lpstr>
      <vt:lpstr>DEFINIERT euer Thema</vt:lpstr>
      <vt:lpstr>ZEICHNET eine Idee</vt:lpstr>
      <vt:lpstr>Baut einen PROTOTYP</vt:lpstr>
      <vt:lpstr>TESTET euren Prototyp</vt:lpstr>
      <vt:lpstr>ITERIERT euren Prototyp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</dc:title>
  <dc:creator>molly wilson</dc:creator>
  <cp:lastModifiedBy>KRUEGER, CHRISTOPH</cp:lastModifiedBy>
  <cp:revision>49</cp:revision>
  <cp:lastPrinted>2018-01-15T16:41:55Z</cp:lastPrinted>
  <dcterms:created xsi:type="dcterms:W3CDTF">2018-01-09T10:27:19Z</dcterms:created>
  <dcterms:modified xsi:type="dcterms:W3CDTF">2021-09-15T15:52:42Z</dcterms:modified>
</cp:coreProperties>
</file>